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4" autoAdjust="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8F9F1-1125-48B4-818E-E4695FBCBB81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7DC27-3FC7-4C4A-917F-0AF96306754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7DC27-3FC7-4C4A-917F-0AF9630675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AAFAC-A7A1-4BAD-9C17-5D03EC878EBA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B706C-65DF-44D7-B696-218578E68E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R\mac-share\塚本\アスクルばらしたpng\P08\08_b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\\SERVER\mac-share\塚本\アスクルばらしたpng\P08\08_bakudan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808312" cy="192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539552" y="54868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月のご予約は、　　　　大変混雑いたします。ご予約はお早めに！</a:t>
            </a:r>
            <a:endParaRPr lang="ja-JP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059832" y="332656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solidFill>
                  <a:srgbClr val="FF29B8"/>
                </a:solidFill>
                <a:latin typeface="小塚ゴシック Pro H" pitchFamily="34" charset="-128"/>
                <a:ea typeface="小塚ゴシック Pro H" pitchFamily="34" charset="-128"/>
              </a:rPr>
              <a:t>トリミング＆ホテル</a:t>
            </a:r>
            <a:endParaRPr lang="en-US" altLang="ja-JP" sz="2000" b="1" dirty="0" smtClean="0">
              <a:solidFill>
                <a:srgbClr val="FF29B8"/>
              </a:solidFill>
              <a:latin typeface="小塚ゴシック Pro H" pitchFamily="34" charset="-128"/>
              <a:ea typeface="小塚ゴシック Pro H" pitchFamily="34" charset="-128"/>
            </a:endParaRPr>
          </a:p>
          <a:p>
            <a:r>
              <a:rPr lang="en-US" altLang="ja-JP" sz="2000" b="1" dirty="0" smtClean="0">
                <a:solidFill>
                  <a:srgbClr val="FF29B8"/>
                </a:solidFill>
                <a:latin typeface="小塚ゴシック Pro H" pitchFamily="34" charset="-128"/>
                <a:ea typeface="小塚ゴシック Pro H" pitchFamily="34" charset="-128"/>
              </a:rPr>
              <a:t>11</a:t>
            </a:r>
            <a:r>
              <a:rPr lang="ja-JP" altLang="en-US" sz="2000" b="1" dirty="0" smtClean="0">
                <a:solidFill>
                  <a:srgbClr val="FF29B8"/>
                </a:solidFill>
                <a:latin typeface="小塚ゴシック Pro H" pitchFamily="34" charset="-128"/>
                <a:ea typeface="小塚ゴシック Pro H" pitchFamily="34" charset="-128"/>
              </a:rPr>
              <a:t>月・</a:t>
            </a:r>
            <a:r>
              <a:rPr lang="en-US" altLang="ja-JP" sz="2000" b="1" dirty="0" smtClean="0">
                <a:solidFill>
                  <a:srgbClr val="FF29B8"/>
                </a:solidFill>
                <a:latin typeface="小塚ゴシック Pro H" pitchFamily="34" charset="-128"/>
                <a:ea typeface="小塚ゴシック Pro H" pitchFamily="34" charset="-128"/>
              </a:rPr>
              <a:t>12</a:t>
            </a:r>
            <a:r>
              <a:rPr lang="ja-JP" altLang="en-US" sz="2000" b="1" dirty="0" smtClean="0">
                <a:solidFill>
                  <a:srgbClr val="FF29B8"/>
                </a:solidFill>
                <a:latin typeface="小塚ゴシック Pro H" pitchFamily="34" charset="-128"/>
                <a:ea typeface="小塚ゴシック Pro H" pitchFamily="34" charset="-128"/>
              </a:rPr>
              <a:t>月（年末年始）のご予約受付開始！</a:t>
            </a:r>
            <a:endParaRPr lang="ja-JP" altLang="en-US" sz="2000" b="1" dirty="0"/>
          </a:p>
        </p:txBody>
      </p:sp>
      <p:pic>
        <p:nvPicPr>
          <p:cNvPr id="10" name="図 9" descr="222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980728"/>
            <a:ext cx="3601539" cy="2409056"/>
          </a:xfrm>
          <a:prstGeom prst="rect">
            <a:avLst/>
          </a:prstGeom>
        </p:spPr>
      </p:pic>
      <p:pic>
        <p:nvPicPr>
          <p:cNvPr id="9" name="Picture 16" descr="\\SERVER\mac-share\塚本\アスクルばらしたpng\P08\08_akamaru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276872"/>
            <a:ext cx="2483768" cy="248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23720" y="2996952"/>
            <a:ext cx="2520280" cy="1008112"/>
          </a:xfrm>
        </p:spPr>
        <p:txBody>
          <a:bodyPr>
            <a:normAutofit fontScale="90000"/>
          </a:bodyPr>
          <a:lstStyle/>
          <a:p>
            <a:r>
              <a:rPr lang="ja-JP" altLang="en-US" sz="2400" dirty="0" smtClean="0"/>
              <a:t>新規のお客様　　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宿泊・ﾄﾘﾐﾝｸﾞのみ</a:t>
            </a:r>
            <a:r>
              <a:rPr lang="en-US" altLang="ja-JP" sz="2400" dirty="0" smtClean="0"/>
              <a:t>)</a:t>
            </a:r>
            <a:br>
              <a:rPr lang="en-US" altLang="ja-JP" sz="2400" dirty="0" smtClean="0"/>
            </a:br>
            <a:r>
              <a:rPr lang="en-US" altLang="ja-JP" sz="2400" dirty="0"/>
              <a:t>10</a:t>
            </a:r>
            <a:r>
              <a:rPr lang="ja-JP" altLang="en-US" sz="2400" dirty="0"/>
              <a:t>％</a:t>
            </a:r>
            <a:r>
              <a:rPr lang="en-US" altLang="ja-JP" sz="2400" dirty="0" smtClean="0"/>
              <a:t>OFF</a:t>
            </a:r>
            <a:endParaRPr kumimoji="1" lang="ja-JP" altLang="en-US" sz="2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7200800" cy="562738"/>
          </a:xfrm>
        </p:spPr>
        <p:txBody>
          <a:bodyPr>
            <a:noAutofit/>
          </a:bodyPr>
          <a:lstStyle/>
          <a:p>
            <a:r>
              <a:rPr lang="en-US" altLang="ja-JP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11</a:t>
            </a:r>
            <a:r>
              <a:rPr lang="ja-JP" alt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月のキャンペーン</a:t>
            </a:r>
            <a:r>
              <a:rPr lang="ja-JP" alt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altLang="ja-JP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endParaRPr lang="en-US" altLang="ja-JP" sz="1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ja-JP" altLang="en-US" sz="1800" dirty="0" smtClean="0"/>
              <a:t>●</a:t>
            </a:r>
            <a:r>
              <a:rPr lang="ja-JP" alt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一時預かり利用のお客様限定</a:t>
            </a:r>
            <a:r>
              <a:rPr lang="ja-JP" altLang="en-US" sz="1800" dirty="0" smtClean="0"/>
              <a:t>● </a:t>
            </a:r>
            <a:r>
              <a:rPr lang="ja-JP" altLang="en-US" sz="1800" dirty="0" smtClean="0"/>
              <a:t/>
            </a:r>
            <a:br>
              <a:rPr lang="ja-JP" altLang="en-US" sz="1800" dirty="0" smtClean="0"/>
            </a:br>
            <a:r>
              <a:rPr lang="en-US" altLang="ja-JP" sz="1800" dirty="0" smtClean="0">
                <a:solidFill>
                  <a:schemeClr val="tx1"/>
                </a:solidFill>
              </a:rPr>
              <a:t>500</a:t>
            </a:r>
            <a:r>
              <a:rPr lang="ja-JP" altLang="en-US" sz="1800" dirty="0" smtClean="0">
                <a:solidFill>
                  <a:schemeClr val="tx1"/>
                </a:solidFill>
              </a:rPr>
              <a:t>円プラスでお散歩サービス承ります</a:t>
            </a:r>
          </a:p>
          <a:p>
            <a:r>
              <a:rPr lang="en-US" altLang="ja-JP" sz="1800" dirty="0" smtClean="0">
                <a:solidFill>
                  <a:schemeClr val="tx1"/>
                </a:solidFill>
              </a:rPr>
              <a:t>(※</a:t>
            </a:r>
            <a:r>
              <a:rPr lang="ja-JP" altLang="en-US" sz="1800" dirty="0" smtClean="0">
                <a:solidFill>
                  <a:schemeClr val="tx1"/>
                </a:solidFill>
              </a:rPr>
              <a:t>通常は一時預かりでのお散歩サービスは承っておりません。</a:t>
            </a:r>
            <a:r>
              <a:rPr lang="en-US" altLang="ja-JP" sz="1800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ja-JP" sz="1800" dirty="0" smtClean="0">
              <a:effectLst/>
            </a:endParaRPr>
          </a:p>
          <a:p>
            <a:r>
              <a:rPr lang="ja-JP" altLang="en-US" sz="1800" dirty="0" smtClean="0">
                <a:effectLst/>
              </a:rPr>
              <a:t>● </a:t>
            </a:r>
            <a:r>
              <a:rPr lang="ja-JP" alt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１１月１１日は、ワンワンワンワンを記念して</a:t>
            </a:r>
            <a:r>
              <a:rPr lang="ja-JP" altLang="en-US" sz="1800" dirty="0" smtClean="0"/>
              <a:t>● </a:t>
            </a:r>
            <a:endParaRPr lang="en-US" altLang="ja-JP" sz="1800" dirty="0" smtClean="0"/>
          </a:p>
          <a:p>
            <a:r>
              <a:rPr lang="ja-JP" altLang="en-US" sz="1800" dirty="0" smtClean="0">
                <a:solidFill>
                  <a:schemeClr val="tx1"/>
                </a:solidFill>
              </a:rPr>
              <a:t>当店をご利用下さったワンちゃん全員に</a:t>
            </a:r>
            <a:r>
              <a:rPr lang="en-US" altLang="ja-JP" sz="1800" dirty="0" smtClean="0">
                <a:solidFill>
                  <a:schemeClr val="tx1"/>
                </a:solidFill>
              </a:rPr>
              <a:t>500</a:t>
            </a:r>
            <a:r>
              <a:rPr lang="ja-JP" altLang="en-US" sz="1800" dirty="0" smtClean="0">
                <a:solidFill>
                  <a:schemeClr val="tx1"/>
                </a:solidFill>
              </a:rPr>
              <a:t>円引き</a:t>
            </a:r>
            <a:r>
              <a:rPr lang="en-US" altLang="ja-JP" sz="1800" dirty="0" smtClean="0">
                <a:solidFill>
                  <a:schemeClr val="tx1"/>
                </a:solidFill>
              </a:rPr>
              <a:t>+</a:t>
            </a:r>
            <a:r>
              <a:rPr lang="ja-JP" altLang="en-US" sz="1800" dirty="0" smtClean="0">
                <a:solidFill>
                  <a:schemeClr val="tx1"/>
                </a:solidFill>
              </a:rPr>
              <a:t>オヤツプレゼント</a:t>
            </a:r>
            <a:endParaRPr lang="en-US" altLang="ja-JP" sz="1800" dirty="0" smtClean="0">
              <a:solidFill>
                <a:schemeClr val="tx1"/>
              </a:solidFill>
            </a:endParaRPr>
          </a:p>
          <a:p>
            <a:endParaRPr lang="en-US" altLang="ja-JP" sz="1800" dirty="0"/>
          </a:p>
          <a:p>
            <a:r>
              <a:rPr lang="ja-JP" altLang="en-US" sz="1800" dirty="0" smtClean="0"/>
              <a:t>●</a:t>
            </a:r>
            <a:r>
              <a:rPr lang="en-US" altLang="ja-JP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11</a:t>
            </a:r>
            <a:r>
              <a:rPr lang="ja-JP" alt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月</a:t>
            </a:r>
            <a:r>
              <a:rPr lang="en-US" altLang="ja-JP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ja-JP" alt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日～</a:t>
            </a:r>
            <a:r>
              <a:rPr lang="en-US" altLang="ja-JP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11</a:t>
            </a:r>
            <a:r>
              <a:rPr lang="ja-JP" alt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月</a:t>
            </a:r>
            <a:r>
              <a:rPr lang="en-US" altLang="ja-JP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r>
              <a:rPr lang="ja-JP" altLang="en-US" sz="1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日の期間限定</a:t>
            </a:r>
            <a:r>
              <a:rPr lang="ja-JP" altLang="en-US" sz="1800" dirty="0" smtClean="0"/>
              <a:t>●</a:t>
            </a:r>
            <a:endParaRPr lang="en-US" altLang="ja-JP" sz="1800" dirty="0" smtClean="0"/>
          </a:p>
          <a:p>
            <a:r>
              <a:rPr lang="ja-JP" altLang="en-US" sz="1800" dirty="0" smtClean="0">
                <a:solidFill>
                  <a:schemeClr val="tx1"/>
                </a:solidFill>
              </a:rPr>
              <a:t>ホテル宿泊ご利用のお客様期間限定！消費税の８</a:t>
            </a:r>
            <a:r>
              <a:rPr lang="en-US" altLang="ja-JP" sz="1800" dirty="0" smtClean="0">
                <a:solidFill>
                  <a:schemeClr val="tx1"/>
                </a:solidFill>
              </a:rPr>
              <a:t>%OFF!!</a:t>
            </a:r>
            <a:endParaRPr lang="ja-JP" altLang="en-US" sz="1800" dirty="0" smtClean="0">
              <a:solidFill>
                <a:schemeClr val="tx1"/>
              </a:solidFill>
            </a:endParaRPr>
          </a:p>
          <a:p>
            <a:endParaRPr lang="en-US" altLang="ja-JP" sz="1800" dirty="0" smtClean="0"/>
          </a:p>
          <a:p>
            <a:endParaRPr lang="en-US" altLang="ja-JP" sz="1800" dirty="0" smtClean="0"/>
          </a:p>
          <a:p>
            <a:endParaRPr lang="en-US" altLang="ja-JP" sz="1800" dirty="0" smtClean="0"/>
          </a:p>
          <a:p>
            <a:endParaRPr kumimoji="1" lang="en-US" altLang="ja-JP" sz="1800" dirty="0"/>
          </a:p>
          <a:p>
            <a:endParaRPr kumimoji="1" lang="ja-JP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41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新規のお客様　　(宿泊・ﾄﾘﾐﾝｸﾞのみ) 10％OFF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NAOMI</dc:creator>
  <cp:lastModifiedBy>NAOMI</cp:lastModifiedBy>
  <cp:revision>46</cp:revision>
  <dcterms:created xsi:type="dcterms:W3CDTF">2015-11-02T07:00:00Z</dcterms:created>
  <dcterms:modified xsi:type="dcterms:W3CDTF">2015-11-02T14:33:04Z</dcterms:modified>
</cp:coreProperties>
</file>